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65" r:id="rId4"/>
    <p:sldId id="264" r:id="rId5"/>
    <p:sldId id="266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3E0C3-3F07-4800-AA8A-B1CFFD668C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C05B85-D138-4115-A6BB-F9C028148D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CA777-AB08-4D8C-BFC8-515F523E4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FD5F6-8FA8-4563-9635-4180312E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A9C1A-9A89-4B8B-BF95-CC4F2214D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1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10DC-71D1-4639-B9F6-5EA16B49C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50443-BBF0-4991-A270-1BEED8622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59464-8C76-4DD3-AA4D-BB87A6077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C3F1F-A92F-48E4-89FC-FEFAF3BA3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4C760-327E-4FD1-BD29-D1F41C962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046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19642-E085-4596-9F3A-CC506A82B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FED1B-85C8-45ED-9EDC-ED0A76E82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41603-E4E3-4135-A4E2-1B63C8424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0B33F-4BA2-45B0-976F-95D38EDD1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45F33-48BC-4F5D-9FEA-8D60FF185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700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19949-82E6-4DF2-9C1F-9FD0262BB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DCB01-3337-43DD-863C-15FF7BBA8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CBA359-6DF8-4056-81A5-22A10181CA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00948E-E590-4D97-9358-18C40865A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D53DB-9DA4-4B82-87D5-6918A8B07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16729B-C062-4011-9128-3D511B863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428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028E1-2FC7-4B24-94C3-B2F0964D5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4C03C6-A2CF-465E-92CD-0A5471AC1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0327A3-DAA3-4E3A-928E-C9A456649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91C014-364C-44FB-9D12-71FC025B94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8FD8EB-C6C9-466B-B227-56B8452BD2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D0636A-8FCC-4446-8A09-75B6F7952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D8CA6B-65D7-4875-8FF2-6074A6C6C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1E988B-7DE4-4FCA-A9BD-622ED9085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84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05D92-ADE0-47EB-A3EA-EBE294844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11F4EE-40CA-4676-BEA1-4E47D57E9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007AC6-73D8-4F0F-91E0-8526637EB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5BBFD1-AEF0-4977-8F06-ABE860BD0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800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76BAFD-FAC1-4C3D-8F27-7FC253E41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044CC1-763A-4635-96C3-AACB0DD56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DC983-3E26-4D2E-A164-A6B39E0E2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776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D32BE-4EE1-4DF4-8135-F04047B69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D4805-E57B-4041-9F49-E0C435DE6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C4CEB-AE08-41BC-94C4-283FB9FCB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BADD9-7ED6-46D5-9343-2476978D3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674F8A-60B5-42B9-994B-B98E7260F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DCA980-9FB3-4B11-AEE6-0AD2B4358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30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8882D-E55F-4926-88C1-AC46531B7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A815CF-116E-4D81-A61A-67956C0AD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A8FE7-D50F-40EB-8ABC-1DE38A1BC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C84B9A-52E3-4FCF-B0B0-30875DF54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257F89-EBE6-4491-A09D-F1AFFD152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4F0AF-FBC9-45F4-AAF8-BD9C4E684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1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4B1A2-9068-4FD5-9B89-7F628500C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AA34F1-E11E-4530-8434-812CB198EA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44FF0-7708-4BF1-A03A-DB5FD5D72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4405F-C1EE-44DA-B04A-5506DDCB9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5BA18-8C72-47D4-8303-CCED000B1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641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5DEA43-E2F6-4826-9522-0AA8808450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C5834E-9850-4B77-9F0E-C217D89F29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6D34D-D9DF-4D00-94DF-AB5EBDD0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7692-EE95-42D4-B2FD-4DA0093212F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2F9CB-2607-4A44-94FE-DE62BE30A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82D59-52E9-46F0-BF75-FF1622CF8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37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C1D58-79B1-433E-9491-70BC96C89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D267A-5368-4AA7-BF41-D591E34D4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2926A-69DF-4CF6-A2D9-A7BF51ABEC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97692-EE95-42D4-B2FD-4DA0093212F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7E8BD-E821-4F86-A4E9-C5F0C16B36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EBC50-D033-4C8A-BB7F-DB29D7CB1A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3A91A-04C3-41C6-90B0-05B2CB6A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498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FA30-B183-44C5-9996-494416869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920" y="2610485"/>
            <a:ext cx="10515600" cy="1325563"/>
          </a:xfrm>
        </p:spPr>
        <p:txBody>
          <a:bodyPr/>
          <a:lstStyle/>
          <a:p>
            <a:pPr algn="ctr"/>
            <a:r>
              <a:rPr lang="en-US" dirty="0" err="1">
                <a:latin typeface="+mn-lt"/>
              </a:rPr>
              <a:t>S</a:t>
            </a:r>
            <a:r>
              <a:rPr lang="en-US" sz="4400" dirty="0" err="1">
                <a:latin typeface="+mn-lt"/>
              </a:rPr>
              <a:t>istem</a:t>
            </a:r>
            <a:r>
              <a:rPr lang="en-US" sz="4400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</a:t>
            </a:r>
            <a:r>
              <a:rPr lang="en-US" sz="4400" dirty="0" err="1">
                <a:latin typeface="+mn-lt"/>
              </a:rPr>
              <a:t>enilaian</a:t>
            </a:r>
            <a:r>
              <a:rPr lang="en-US" sz="4400" dirty="0">
                <a:latin typeface="+mn-lt"/>
              </a:rPr>
              <a:t> </a:t>
            </a:r>
            <a:r>
              <a:rPr lang="en-US" dirty="0">
                <a:latin typeface="+mn-lt"/>
              </a:rPr>
              <a:t>M</a:t>
            </a:r>
            <a:r>
              <a:rPr lang="en-US" sz="4400" dirty="0">
                <a:latin typeface="+mn-lt"/>
              </a:rPr>
              <a:t>ata </a:t>
            </a:r>
            <a:r>
              <a:rPr lang="en-US" sz="4400" dirty="0" err="1">
                <a:latin typeface="+mn-lt"/>
              </a:rPr>
              <a:t>Kuliah</a:t>
            </a:r>
            <a:r>
              <a:rPr lang="en-US" sz="4400" dirty="0">
                <a:latin typeface="+mn-lt"/>
              </a:rPr>
              <a:t> Kode </a:t>
            </a:r>
            <a:r>
              <a:rPr lang="en-US" sz="4400" dirty="0" err="1">
                <a:latin typeface="+mn-lt"/>
              </a:rPr>
              <a:t>Etik</a:t>
            </a:r>
            <a:br>
              <a:rPr lang="en-US" dirty="0">
                <a:latin typeface="+mn-lt"/>
              </a:rPr>
            </a:br>
            <a:r>
              <a:rPr lang="en-US" dirty="0" err="1">
                <a:latin typeface="+mn-lt"/>
              </a:rPr>
              <a:t>Gasal</a:t>
            </a:r>
            <a:r>
              <a:rPr lang="en-US" dirty="0">
                <a:latin typeface="+mn-lt"/>
              </a:rPr>
              <a:t> 2026-2027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714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4139-C7A0-4D33-8684-E6F89F8F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Tugas</a:t>
            </a:r>
            <a:r>
              <a:rPr lang="en-US" dirty="0"/>
              <a:t>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AD59B-3E09-4F68-9E03-BBA05479A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Membuat</a:t>
            </a:r>
            <a:r>
              <a:rPr lang="en-US" dirty="0"/>
              <a:t> 11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presentasi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berimbang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no </a:t>
            </a:r>
            <a:r>
              <a:rPr lang="en-US" dirty="0" err="1"/>
              <a:t>urut</a:t>
            </a:r>
            <a:r>
              <a:rPr lang="en-US" dirty="0"/>
              <a:t> pada </a:t>
            </a:r>
            <a:r>
              <a:rPr lang="en-US" dirty="0" err="1"/>
              <a:t>Presensi</a:t>
            </a:r>
            <a:endParaRPr lang="en-US" dirty="0"/>
          </a:p>
          <a:p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diundi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mana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,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penyajian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berurut</a:t>
            </a:r>
            <a:r>
              <a:rPr lang="en-US" dirty="0"/>
              <a:t> </a:t>
            </a:r>
            <a:r>
              <a:rPr lang="en-US" dirty="0" err="1"/>
              <a:t>materi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425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4139-C7A0-4D33-8684-E6F89F8F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Materi</a:t>
            </a:r>
            <a:r>
              <a:rPr lang="en-US" dirty="0"/>
              <a:t>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AD59B-3E09-4F68-9E03-BBA05479A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Pengertian</a:t>
            </a:r>
            <a:r>
              <a:rPr lang="en-US" sz="2400" dirty="0">
                <a:effectLst/>
                <a:ea typeface="Calibri" panose="020F0502020204030204" pitchFamily="34" charset="0"/>
              </a:rPr>
              <a:t> dan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fungsi</a:t>
            </a:r>
            <a:r>
              <a:rPr lang="en-US" sz="2400" dirty="0">
                <a:effectLst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etika</a:t>
            </a: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Pengertian</a:t>
            </a:r>
            <a:r>
              <a:rPr lang="en-US" sz="2400" dirty="0">
                <a:effectLst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etika</a:t>
            </a:r>
            <a:r>
              <a:rPr lang="en-US" sz="2400" dirty="0">
                <a:effectLst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profesi</a:t>
            </a: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Makna</a:t>
            </a:r>
            <a:r>
              <a:rPr lang="en-US" sz="2400" dirty="0">
                <a:effectLst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kode</a:t>
            </a:r>
            <a:r>
              <a:rPr lang="en-US" sz="2400" dirty="0">
                <a:effectLst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etik</a:t>
            </a:r>
            <a:r>
              <a:rPr lang="en-US" sz="2400" dirty="0">
                <a:effectLst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bagi</a:t>
            </a:r>
            <a:r>
              <a:rPr lang="en-US" sz="2400" dirty="0">
                <a:effectLst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organisasi</a:t>
            </a:r>
            <a:r>
              <a:rPr lang="en-US" sz="2400" dirty="0">
                <a:effectLst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profesi</a:t>
            </a: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ea typeface="Calibri" panose="020F0502020204030204" pitchFamily="34" charset="0"/>
              </a:rPr>
              <a:t> Kode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etik</a:t>
            </a:r>
            <a:r>
              <a:rPr lang="en-US" sz="2400" dirty="0">
                <a:effectLst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psikologi</a:t>
            </a: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ea typeface="Calibri" panose="020F0502020204030204" pitchFamily="34" charset="0"/>
              </a:rPr>
              <a:t> Mal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praktek</a:t>
            </a:r>
            <a:r>
              <a:rPr lang="en-US" sz="2400" dirty="0">
                <a:effectLst/>
                <a:ea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psikologi</a:t>
            </a: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Kode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etik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psikoterapi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Etika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penelitian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Pelaksanaan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kode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etik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psikologi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Indonesia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Perbedaan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kode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etik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Indonesia, Amerika dan Australia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Kelebihan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kekurangan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kode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etik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Indonesia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Masalah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perijinan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praktek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ilmuwan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psikologi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psikolog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9233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FA30-B183-44C5-9996-494416869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err="1">
                <a:latin typeface="+mn-lt"/>
              </a:rPr>
              <a:t>Terdapat</a:t>
            </a:r>
            <a:r>
              <a:rPr lang="en-US" sz="4000" dirty="0">
                <a:latin typeface="+mn-lt"/>
              </a:rPr>
              <a:t> 6 </a:t>
            </a:r>
            <a:r>
              <a:rPr lang="en-US" sz="4000" dirty="0" err="1">
                <a:latin typeface="+mn-lt"/>
              </a:rPr>
              <a:t>Jenis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Penilaian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A340E-CD7D-4927-87C4-5668A2769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920" y="1056640"/>
            <a:ext cx="10723880" cy="5160963"/>
          </a:xfrm>
        </p:spPr>
        <p:txBody>
          <a:bodyPr>
            <a:noAutofit/>
          </a:bodyPr>
          <a:lstStyle/>
          <a:p>
            <a:r>
              <a:rPr lang="en-US" sz="2000" dirty="0" err="1"/>
              <a:t>Tugas</a:t>
            </a:r>
            <a:r>
              <a:rPr lang="en-US" sz="2000" dirty="0"/>
              <a:t>  5% : </a:t>
            </a:r>
            <a:r>
              <a:rPr lang="en-US" sz="2000" dirty="0" err="1"/>
              <a:t>sebelum</a:t>
            </a:r>
            <a:r>
              <a:rPr lang="en-US" sz="2000" dirty="0"/>
              <a:t> UTS  </a:t>
            </a:r>
            <a:r>
              <a:rPr lang="en-US" sz="2000" dirty="0" err="1"/>
              <a:t>berupa</a:t>
            </a:r>
            <a:r>
              <a:rPr lang="en-US" sz="2000" dirty="0"/>
              <a:t> </a:t>
            </a:r>
            <a:r>
              <a:rPr lang="en-US" sz="2000" dirty="0" err="1"/>
              <a:t>tugas</a:t>
            </a:r>
            <a:r>
              <a:rPr lang="en-US" sz="2000" dirty="0"/>
              <a:t> </a:t>
            </a:r>
            <a:r>
              <a:rPr lang="en-US" sz="2000" dirty="0" err="1"/>
              <a:t>kelompok</a:t>
            </a:r>
            <a:r>
              <a:rPr lang="en-US" sz="2000" dirty="0"/>
              <a:t> </a:t>
            </a:r>
            <a:r>
              <a:rPr lang="en-US" sz="2000" dirty="0" err="1"/>
              <a:t>membuat</a:t>
            </a:r>
            <a:r>
              <a:rPr lang="en-US" sz="2000" dirty="0"/>
              <a:t> 5 </a:t>
            </a:r>
            <a:r>
              <a:rPr lang="en-US" sz="2000" dirty="0" err="1"/>
              <a:t>soal</a:t>
            </a:r>
            <a:r>
              <a:rPr lang="en-US" sz="2000" dirty="0"/>
              <a:t> essay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materi</a:t>
            </a:r>
            <a:r>
              <a:rPr lang="en-US" sz="2000" dirty="0"/>
              <a:t> masing-masing</a:t>
            </a:r>
          </a:p>
          <a:p>
            <a:endParaRPr lang="en-US" sz="2000" dirty="0"/>
          </a:p>
          <a:p>
            <a:r>
              <a:rPr lang="en-US" sz="2000" dirty="0"/>
              <a:t>Quiz  5%  : </a:t>
            </a:r>
            <a:r>
              <a:rPr lang="en-US" sz="2000" dirty="0" err="1"/>
              <a:t>sebelum</a:t>
            </a:r>
            <a:r>
              <a:rPr lang="en-US" sz="2000" dirty="0"/>
              <a:t> UAS </a:t>
            </a:r>
            <a:r>
              <a:rPr lang="en-US" sz="2000" dirty="0" err="1"/>
              <a:t>berupa</a:t>
            </a:r>
            <a:r>
              <a:rPr lang="en-US" sz="2000" dirty="0"/>
              <a:t> </a:t>
            </a:r>
            <a:r>
              <a:rPr lang="en-US" sz="2000" dirty="0" err="1"/>
              <a:t>tugas</a:t>
            </a:r>
            <a:r>
              <a:rPr lang="en-US" sz="2000" dirty="0"/>
              <a:t> </a:t>
            </a:r>
            <a:r>
              <a:rPr lang="en-US" sz="2000" dirty="0" err="1"/>
              <a:t>kelompok</a:t>
            </a:r>
            <a:r>
              <a:rPr lang="en-US" sz="2000" dirty="0"/>
              <a:t> </a:t>
            </a:r>
            <a:r>
              <a:rPr lang="en-US" sz="2000" dirty="0" err="1"/>
              <a:t>membuat</a:t>
            </a:r>
            <a:r>
              <a:rPr lang="en-US" sz="2000" dirty="0"/>
              <a:t> 10 </a:t>
            </a:r>
            <a:r>
              <a:rPr lang="en-US" sz="2000" dirty="0" err="1"/>
              <a:t>soal</a:t>
            </a:r>
            <a:r>
              <a:rPr lang="en-US" sz="2000" dirty="0"/>
              <a:t> PG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materi</a:t>
            </a:r>
            <a:r>
              <a:rPr lang="en-US" sz="2000" dirty="0"/>
              <a:t> masing-masing</a:t>
            </a:r>
          </a:p>
          <a:p>
            <a:endParaRPr lang="en-US" sz="2000" dirty="0"/>
          </a:p>
          <a:p>
            <a:r>
              <a:rPr lang="en-US" sz="2000" dirty="0" err="1"/>
              <a:t>Aktivitas</a:t>
            </a:r>
            <a:r>
              <a:rPr lang="en-US" sz="2000" dirty="0"/>
              <a:t> dan </a:t>
            </a:r>
            <a:r>
              <a:rPr lang="en-US" sz="2000" dirty="0" err="1"/>
              <a:t>partisipasi</a:t>
            </a:r>
            <a:r>
              <a:rPr lang="en-US" sz="2000" dirty="0"/>
              <a:t>  30 % (</a:t>
            </a:r>
            <a:r>
              <a:rPr lang="en-US" sz="2000" dirty="0" err="1"/>
              <a:t>cukup</a:t>
            </a:r>
            <a:r>
              <a:rPr lang="en-US" sz="2000" dirty="0"/>
              <a:t> </a:t>
            </a:r>
            <a:r>
              <a:rPr lang="en-US" sz="2000" dirty="0" err="1"/>
              <a:t>besar</a:t>
            </a:r>
            <a:r>
              <a:rPr lang="en-US" sz="2000" dirty="0"/>
              <a:t>): </a:t>
            </a:r>
            <a:r>
              <a:rPr lang="en-US" sz="2000" dirty="0" err="1"/>
              <a:t>presensi</a:t>
            </a:r>
            <a:r>
              <a:rPr lang="en-US" sz="2000" dirty="0"/>
              <a:t>, </a:t>
            </a:r>
            <a:r>
              <a:rPr lang="en-US" sz="2000" dirty="0" err="1"/>
              <a:t>presentasi</a:t>
            </a:r>
            <a:r>
              <a:rPr lang="en-US" sz="2000" dirty="0"/>
              <a:t> dan </a:t>
            </a:r>
            <a:r>
              <a:rPr lang="en-US" sz="2000" dirty="0" err="1"/>
              <a:t>keaktifan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presentasi</a:t>
            </a:r>
            <a:r>
              <a:rPr lang="en-US" sz="2000" dirty="0"/>
              <a:t> </a:t>
            </a:r>
            <a:r>
              <a:rPr lang="en-US" sz="2000" dirty="0" err="1"/>
              <a:t>baik</a:t>
            </a:r>
            <a:r>
              <a:rPr lang="en-US" sz="2000" dirty="0"/>
              <a:t> </a:t>
            </a:r>
            <a:r>
              <a:rPr lang="en-US" sz="2000" dirty="0" err="1"/>
              <a:t>bertanya</a:t>
            </a:r>
            <a:r>
              <a:rPr lang="en-US" sz="2000" dirty="0"/>
              <a:t> </a:t>
            </a:r>
            <a:r>
              <a:rPr lang="en-US" sz="2000" dirty="0" err="1"/>
              <a:t>maupun</a:t>
            </a:r>
            <a:r>
              <a:rPr lang="en-US" sz="2000" dirty="0"/>
              <a:t> </a:t>
            </a:r>
            <a:r>
              <a:rPr lang="en-US" sz="2000" dirty="0" err="1"/>
              <a:t>menjawab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 err="1"/>
              <a:t>Proyek</a:t>
            </a:r>
            <a:r>
              <a:rPr lang="en-US" sz="2000" dirty="0"/>
              <a:t> 20 % :  </a:t>
            </a:r>
            <a:r>
              <a:rPr lang="en-US" sz="2000" dirty="0" err="1"/>
              <a:t>Sebelum</a:t>
            </a:r>
            <a:r>
              <a:rPr lang="en-US" sz="2000" dirty="0"/>
              <a:t> UTS </a:t>
            </a:r>
            <a:r>
              <a:rPr lang="en-US" sz="2000" dirty="0" err="1"/>
              <a:t>Tugas</a:t>
            </a:r>
            <a:r>
              <a:rPr lang="en-US" sz="2000" dirty="0"/>
              <a:t> </a:t>
            </a:r>
            <a:r>
              <a:rPr lang="en-US" sz="2000" dirty="0" err="1"/>
              <a:t>kelompok</a:t>
            </a:r>
            <a:r>
              <a:rPr lang="en-US" sz="2000" dirty="0"/>
              <a:t>  </a:t>
            </a:r>
            <a:r>
              <a:rPr lang="en-US" sz="2000" dirty="0" err="1"/>
              <a:t>berupa</a:t>
            </a:r>
            <a:r>
              <a:rPr lang="en-US" sz="2000" dirty="0"/>
              <a:t> </a:t>
            </a:r>
            <a:r>
              <a:rPr lang="en-US" sz="2000" dirty="0" err="1"/>
              <a:t>makalah</a:t>
            </a:r>
            <a:r>
              <a:rPr lang="en-US" sz="2000" dirty="0"/>
              <a:t> dan PPT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UTS  10% : pure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anda</a:t>
            </a:r>
            <a:r>
              <a:rPr lang="en-US" sz="2000" dirty="0"/>
              <a:t>, </a:t>
            </a:r>
            <a:r>
              <a:rPr lang="en-US" sz="2000" dirty="0" err="1"/>
              <a:t>ujian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online </a:t>
            </a:r>
            <a:r>
              <a:rPr lang="en-US" sz="2000" dirty="0" err="1"/>
              <a:t>berupa</a:t>
            </a:r>
            <a:r>
              <a:rPr lang="en-US" sz="2000" dirty="0"/>
              <a:t> </a:t>
            </a:r>
            <a:r>
              <a:rPr lang="en-US" sz="2000" dirty="0" err="1"/>
              <a:t>soal</a:t>
            </a:r>
            <a:r>
              <a:rPr lang="en-US" sz="2000" dirty="0"/>
              <a:t> Essay</a:t>
            </a:r>
          </a:p>
          <a:p>
            <a:endParaRPr lang="en-US" sz="2000" dirty="0"/>
          </a:p>
          <a:p>
            <a:r>
              <a:rPr lang="en-US" sz="2000" dirty="0"/>
              <a:t>UAS 30 %:  pure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anda</a:t>
            </a:r>
            <a:r>
              <a:rPr lang="en-US" sz="2000" dirty="0"/>
              <a:t>, </a:t>
            </a:r>
            <a:r>
              <a:rPr lang="en-US" sz="2000" dirty="0" err="1"/>
              <a:t>berupa</a:t>
            </a:r>
            <a:r>
              <a:rPr lang="en-US" sz="2000" dirty="0"/>
              <a:t> </a:t>
            </a:r>
            <a:r>
              <a:rPr lang="en-US" sz="2000" dirty="0" err="1"/>
              <a:t>soal</a:t>
            </a:r>
            <a:r>
              <a:rPr lang="en-US" sz="2000" dirty="0"/>
              <a:t> PG </a:t>
            </a:r>
          </a:p>
        </p:txBody>
      </p:sp>
    </p:spTree>
    <p:extLst>
      <p:ext uri="{BB962C8B-B14F-4D97-AF65-F5344CB8AC3E}">
        <p14:creationId xmlns:p14="http://schemas.microsoft.com/office/powerpoint/2010/main" val="2316595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4139-C7A0-4D33-8684-E6F89F8F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Pustaka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AD59B-3E09-4F68-9E03-BBA05479A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ea typeface="Times New Roman" panose="02020603050405020304" pitchFamily="18" charset="0"/>
              </a:rPr>
              <a:t>Utama</a:t>
            </a:r>
          </a:p>
          <a:p>
            <a:pPr marL="342900" marR="0" lvl="0" indent="-3429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>
                <a:effectLst/>
                <a:ea typeface="Calibri" panose="020F0502020204030204" pitchFamily="34" charset="0"/>
              </a:rPr>
              <a:t>Kode Etik Psikologi Indonesia. 20</a:t>
            </a:r>
            <a:r>
              <a:rPr lang="en-US" sz="2400" dirty="0">
                <a:effectLst/>
                <a:ea typeface="Calibri" panose="020F0502020204030204" pitchFamily="34" charset="0"/>
              </a:rPr>
              <a:t>10</a:t>
            </a:r>
            <a:r>
              <a:rPr lang="id-ID" sz="2400" dirty="0">
                <a:effectLst/>
                <a:ea typeface="Calibri" panose="020F0502020204030204" pitchFamily="34" charset="0"/>
              </a:rPr>
              <a:t>. HIMPSI </a:t>
            </a: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400" dirty="0">
                <a:effectLst/>
                <a:ea typeface="Calibri" panose="020F0502020204030204" pitchFamily="34" charset="0"/>
              </a:rPr>
              <a:t>K. Bertens, 1993. Etika,  Jakarta : Gramedia Pustaka Utama</a:t>
            </a: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marL="0" marR="0" indent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ffectLst/>
                <a:ea typeface="Calibri" panose="020F0502020204030204" pitchFamily="34" charset="0"/>
              </a:rPr>
              <a:t>Pendukung</a:t>
            </a:r>
            <a:endParaRPr lang="en-US" sz="2400" dirty="0">
              <a:effectLst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Corey, Gerald. 1991. Theory and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Prctice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of Counseling and Psychotherapy, California Brooks/Cole Publishing Company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Magnis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, Franz-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Suseno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, 2000.  Etika </a:t>
            </a:r>
            <a:r>
              <a:rPr lang="en-US" sz="2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Sosial</a:t>
            </a:r>
            <a:r>
              <a:rPr lang="en-US" sz="2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Jakarta  Gramedia Pustaka Utama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080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66B06-B87F-4BF7-AD29-49E5927DA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Kesepakatan</a:t>
            </a:r>
            <a:r>
              <a:rPr lang="en-US" dirty="0"/>
              <a:t> </a:t>
            </a:r>
            <a:r>
              <a:rPr lang="en-US" dirty="0" err="1"/>
              <a:t>tatap</a:t>
            </a:r>
            <a:r>
              <a:rPr lang="en-US" dirty="0"/>
              <a:t> maya: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42292-14BD-4766-BED0-A048926A2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Mulai</a:t>
            </a:r>
            <a:r>
              <a:rPr lang="en-US" dirty="0"/>
              <a:t> jam</a:t>
            </a:r>
          </a:p>
        </p:txBody>
      </p:sp>
    </p:spTree>
    <p:extLst>
      <p:ext uri="{BB962C8B-B14F-4D97-AF65-F5344CB8AC3E}">
        <p14:creationId xmlns:p14="http://schemas.microsoft.com/office/powerpoint/2010/main" val="3855507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262</Words>
  <Application>Microsoft Office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Sistem Penilaian Mata Kuliah Kode Etik Gasal 2026-2027</vt:lpstr>
      <vt:lpstr>Tugas :</vt:lpstr>
      <vt:lpstr>Materi :</vt:lpstr>
      <vt:lpstr>Terdapat 6 Jenis Penilaian</vt:lpstr>
      <vt:lpstr>Pustaka :</vt:lpstr>
      <vt:lpstr>Kesepakatan tatap maya: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Penilaian Mata Kuliah Kode Etik Gasal 2026-2027</dc:title>
  <dc:creator>Febi Herdajani</dc:creator>
  <cp:lastModifiedBy>Febi Herdajani</cp:lastModifiedBy>
  <cp:revision>2</cp:revision>
  <dcterms:created xsi:type="dcterms:W3CDTF">2026-09-19T02:50:48Z</dcterms:created>
  <dcterms:modified xsi:type="dcterms:W3CDTF">2026-09-24T06:52:24Z</dcterms:modified>
</cp:coreProperties>
</file>